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64" r:id="rId3"/>
    <p:sldId id="258" r:id="rId4"/>
    <p:sldId id="260" r:id="rId5"/>
    <p:sldId id="362" r:id="rId6"/>
    <p:sldId id="360" r:id="rId7"/>
    <p:sldId id="359" r:id="rId8"/>
    <p:sldId id="266" r:id="rId9"/>
    <p:sldId id="259" r:id="rId10"/>
    <p:sldId id="340" r:id="rId11"/>
    <p:sldId id="278" r:id="rId12"/>
    <p:sldId id="279" r:id="rId13"/>
    <p:sldId id="341" r:id="rId14"/>
    <p:sldId id="283" r:id="rId15"/>
    <p:sldId id="284" r:id="rId16"/>
    <p:sldId id="342" r:id="rId17"/>
    <p:sldId id="314" r:id="rId18"/>
    <p:sldId id="315" r:id="rId19"/>
    <p:sldId id="316" r:id="rId20"/>
    <p:sldId id="343" r:id="rId21"/>
    <p:sldId id="325" r:id="rId22"/>
    <p:sldId id="326" r:id="rId23"/>
    <p:sldId id="344" r:id="rId24"/>
    <p:sldId id="332" r:id="rId25"/>
    <p:sldId id="333" r:id="rId26"/>
    <p:sldId id="345" r:id="rId27"/>
    <p:sldId id="346" r:id="rId28"/>
    <p:sldId id="347" r:id="rId29"/>
    <p:sldId id="352" r:id="rId30"/>
    <p:sldId id="361" r:id="rId31"/>
    <p:sldId id="351" r:id="rId32"/>
    <p:sldId id="348" r:id="rId33"/>
    <p:sldId id="350" r:id="rId34"/>
    <p:sldId id="349" r:id="rId35"/>
    <p:sldId id="355" r:id="rId36"/>
    <p:sldId id="354" r:id="rId37"/>
    <p:sldId id="357" r:id="rId38"/>
    <p:sldId id="358" r:id="rId39"/>
    <p:sldId id="356" r:id="rId40"/>
    <p:sldId id="363" r:id="rId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5242" autoAdjust="0"/>
    <p:restoredTop sz="95256" autoAdjust="0"/>
  </p:normalViewPr>
  <p:slideViewPr>
    <p:cSldViewPr snapToGrid="0" snapToObjects="1">
      <p:cViewPr varScale="1">
        <p:scale>
          <a:sx n="126" d="100"/>
          <a:sy n="126" d="100"/>
        </p:scale>
        <p:origin x="138" y="52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4995" y="7145"/>
            <a:ext cx="528990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AZ-103: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2801" y="3191517"/>
            <a:ext cx="4975395" cy="1314450"/>
          </a:xfrm>
        </p:spPr>
        <p:txBody>
          <a:bodyPr/>
          <a:lstStyle/>
          <a:p>
            <a:r>
              <a:rPr lang="en-US" dirty="0"/>
              <a:t>Tim Warner</a:t>
            </a:r>
          </a:p>
          <a:p>
            <a:r>
              <a:rPr lang="en-US" dirty="0"/>
              <a:t>        @TechTrainerTim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7BC79-6139-46E3-80C6-ED2D45947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484" y="1293721"/>
            <a:ext cx="1856975" cy="1856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8EE393-7256-4A4E-A8FE-8A28AA5BF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940" y="3597111"/>
            <a:ext cx="667986" cy="6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user Contributor at the subscription scope</a:t>
            </a:r>
          </a:p>
          <a:p>
            <a:r>
              <a:rPr lang="en-US" dirty="0"/>
              <a:t>Log into Azure portal as the new Contributor</a:t>
            </a:r>
          </a:p>
          <a:p>
            <a:r>
              <a:rPr lang="en-US" dirty="0"/>
              <a:t>Create a deployment:</a:t>
            </a:r>
          </a:p>
          <a:p>
            <a:pPr lvl="1"/>
            <a:r>
              <a:rPr lang="en-US" dirty="0"/>
              <a:t>Resource group</a:t>
            </a:r>
          </a:p>
          <a:p>
            <a:pPr lvl="1"/>
            <a:r>
              <a:rPr lang="en-US" dirty="0"/>
              <a:t>Storage account</a:t>
            </a:r>
          </a:p>
          <a:p>
            <a:r>
              <a:rPr lang="en-US" dirty="0"/>
              <a:t>Grant another user read access to the resource group</a:t>
            </a:r>
          </a:p>
          <a:p>
            <a:pPr lvl="1"/>
            <a:r>
              <a:rPr lang="en-US" dirty="0"/>
              <a:t>Verify by attempting to delete the storage account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63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2: Implement and Manage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096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storage accounts</a:t>
            </a:r>
          </a:p>
          <a:p>
            <a:r>
              <a:rPr lang="en-US" dirty="0"/>
              <a:t>Import and export data to Azure</a:t>
            </a:r>
          </a:p>
          <a:p>
            <a:r>
              <a:rPr lang="en-US" dirty="0"/>
              <a:t>Configure Azure Files</a:t>
            </a:r>
          </a:p>
          <a:p>
            <a:r>
              <a:rPr lang="en-US" dirty="0"/>
              <a:t>Implement Azure backup</a:t>
            </a:r>
          </a:p>
        </p:txBody>
      </p:sp>
    </p:spTree>
    <p:extLst>
      <p:ext uri="{BB962C8B-B14F-4D97-AF65-F5344CB8AC3E}">
        <p14:creationId xmlns:p14="http://schemas.microsoft.com/office/powerpoint/2010/main" val="144343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to storage account from Storage Explorer</a:t>
            </a:r>
          </a:p>
          <a:p>
            <a:pPr lvl="1"/>
            <a:r>
              <a:rPr lang="en-US" dirty="0"/>
              <a:t>Upload/download files</a:t>
            </a:r>
          </a:p>
          <a:p>
            <a:pPr lvl="1"/>
            <a:r>
              <a:rPr lang="en-US" dirty="0"/>
              <a:t>Create and used a shared access signature</a:t>
            </a:r>
          </a:p>
          <a:p>
            <a:r>
              <a:rPr lang="en-US" dirty="0"/>
              <a:t>Connect Azure Cloud Shell</a:t>
            </a:r>
          </a:p>
          <a:p>
            <a:pPr lvl="1"/>
            <a:r>
              <a:rPr lang="en-US" dirty="0"/>
              <a:t>Create cloud shell</a:t>
            </a:r>
          </a:p>
          <a:p>
            <a:pPr lvl="1"/>
            <a:r>
              <a:rPr lang="en-US" dirty="0"/>
              <a:t>View file share in shell and in Azure portal</a:t>
            </a:r>
          </a:p>
          <a:p>
            <a:r>
              <a:rPr lang="en-US" dirty="0"/>
              <a:t>Configure VM backup</a:t>
            </a:r>
          </a:p>
          <a:p>
            <a:pPr lvl="1"/>
            <a:r>
              <a:rPr lang="en-US" dirty="0"/>
              <a:t>Create Recovery Services vault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0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3: Deploy and Manage Virtual Machines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01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a VM for Windows and Linux</a:t>
            </a:r>
          </a:p>
          <a:p>
            <a:r>
              <a:rPr lang="en-US" dirty="0"/>
              <a:t>Automate VM deployment</a:t>
            </a:r>
          </a:p>
          <a:p>
            <a:r>
              <a:rPr lang="en-US" dirty="0"/>
              <a:t>Manage Azure VM configuration</a:t>
            </a:r>
          </a:p>
          <a:p>
            <a:r>
              <a:rPr lang="en-US" dirty="0"/>
              <a:t>Manage Azure VM backups</a:t>
            </a:r>
          </a:p>
        </p:txBody>
      </p:sp>
    </p:spTree>
    <p:extLst>
      <p:ext uri="{BB962C8B-B14F-4D97-AF65-F5344CB8AC3E}">
        <p14:creationId xmlns:p14="http://schemas.microsoft.com/office/powerpoint/2010/main" val="523548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Linux VM with SSH authentication via Azure portal</a:t>
            </a:r>
          </a:p>
          <a:p>
            <a:pPr lvl="1"/>
            <a:r>
              <a:rPr lang="en-US" dirty="0"/>
              <a:t>Place on one VNet</a:t>
            </a:r>
          </a:p>
          <a:p>
            <a:r>
              <a:rPr lang="en-US" dirty="0"/>
              <a:t>Create a Windows VM from an ARM template</a:t>
            </a:r>
          </a:p>
          <a:p>
            <a:pPr lvl="1"/>
            <a:r>
              <a:rPr lang="en-US" dirty="0"/>
              <a:t>Place on a second VNet</a:t>
            </a:r>
          </a:p>
          <a:p>
            <a:r>
              <a:rPr lang="en-US" dirty="0"/>
              <a:t>Practice restores from previously backed-up VM</a:t>
            </a:r>
          </a:p>
          <a:p>
            <a:pPr lvl="1"/>
            <a:r>
              <a:rPr lang="en-US" dirty="0"/>
              <a:t>Full restore</a:t>
            </a:r>
          </a:p>
          <a:p>
            <a:pPr lvl="1"/>
            <a:r>
              <a:rPr lang="en-US" dirty="0"/>
              <a:t>File Recovery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86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4: Configure and Manage Virtual Networks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874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connectivity between virtual networks</a:t>
            </a:r>
          </a:p>
          <a:p>
            <a:r>
              <a:rPr lang="en-US" dirty="0"/>
              <a:t>Implement and manage virtual networking</a:t>
            </a:r>
          </a:p>
          <a:p>
            <a:r>
              <a:rPr lang="en-US" dirty="0"/>
              <a:t>Configure name resolution</a:t>
            </a:r>
          </a:p>
          <a:p>
            <a:r>
              <a:rPr lang="en-US" dirty="0"/>
              <a:t>Create and configure a Network Security Group (NSG)</a:t>
            </a:r>
          </a:p>
        </p:txBody>
      </p:sp>
    </p:spTree>
    <p:extLst>
      <p:ext uri="{BB962C8B-B14F-4D97-AF65-F5344CB8AC3E}">
        <p14:creationId xmlns:p14="http://schemas.microsoft.com/office/powerpoint/2010/main" val="2240203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Learning Objectives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Azure load balancer</a:t>
            </a:r>
          </a:p>
          <a:p>
            <a:r>
              <a:rPr lang="en-US" dirty="0"/>
              <a:t>Monitor and troubleshoot virtual networking</a:t>
            </a:r>
          </a:p>
          <a:p>
            <a:r>
              <a:rPr lang="en-US" dirty="0"/>
              <a:t>Integrate on-premises network with Azure virtual network</a:t>
            </a:r>
          </a:p>
        </p:txBody>
      </p:sp>
    </p:spTree>
    <p:extLst>
      <p:ext uri="{BB962C8B-B14F-4D97-AF65-F5344CB8AC3E}">
        <p14:creationId xmlns:p14="http://schemas.microsoft.com/office/powerpoint/2010/main" val="2401523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623060"/>
            <a:ext cx="6839712" cy="2738732"/>
          </a:xfrm>
        </p:spPr>
        <p:txBody>
          <a:bodyPr/>
          <a:lstStyle/>
          <a:p>
            <a:r>
              <a:rPr lang="en-US" dirty="0"/>
              <a:t>MCT since 1997</a:t>
            </a:r>
          </a:p>
          <a:p>
            <a:r>
              <a:rPr lang="en-US" dirty="0"/>
              <a:t>MVP since 2017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Az Admin badge: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azadmin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F7570-4099-4B83-BCFA-9E0BBA225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769" y="1485459"/>
            <a:ext cx="2193030" cy="217258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3660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custom DNS server address</a:t>
            </a:r>
          </a:p>
          <a:p>
            <a:r>
              <a:rPr lang="en-US" dirty="0"/>
              <a:t>Create a VNet peering between the two </a:t>
            </a:r>
            <a:r>
              <a:rPr lang="en-US" dirty="0" err="1"/>
              <a:t>Vnets</a:t>
            </a:r>
            <a:endParaRPr lang="en-US" dirty="0"/>
          </a:p>
          <a:p>
            <a:r>
              <a:rPr lang="en-US" dirty="0"/>
              <a:t>Use Network Watcher to test connectivity</a:t>
            </a:r>
          </a:p>
          <a:p>
            <a:pPr lvl="1"/>
            <a:r>
              <a:rPr lang="en-US" dirty="0"/>
              <a:t>Pay particular attention to NSGs</a:t>
            </a:r>
          </a:p>
          <a:p>
            <a:r>
              <a:rPr lang="en-US" dirty="0"/>
              <a:t>Walk through S2S VPN configuration at a high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59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5: Manage Identities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566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Azure Active Directory</a:t>
            </a:r>
          </a:p>
          <a:p>
            <a:r>
              <a:rPr lang="en-US" dirty="0"/>
              <a:t>Manage Azure AD objects (users, groups, devices)</a:t>
            </a:r>
          </a:p>
          <a:p>
            <a:r>
              <a:rPr lang="en-US" dirty="0"/>
              <a:t>Implement and manage hybrid identities</a:t>
            </a:r>
          </a:p>
          <a:p>
            <a:r>
              <a:rPr lang="en-US" dirty="0"/>
              <a:t>Implement multi-factor authentication (MFA)</a:t>
            </a:r>
          </a:p>
        </p:txBody>
      </p:sp>
    </p:spTree>
    <p:extLst>
      <p:ext uri="{BB962C8B-B14F-4D97-AF65-F5344CB8AC3E}">
        <p14:creationId xmlns:p14="http://schemas.microsoft.com/office/powerpoint/2010/main" val="45032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MFA Users group</a:t>
            </a:r>
          </a:p>
          <a:p>
            <a:r>
              <a:rPr lang="en-US" dirty="0"/>
              <a:t>Create MFA conditional access policy</a:t>
            </a:r>
          </a:p>
          <a:p>
            <a:pPr lvl="1"/>
            <a:r>
              <a:rPr lang="en-US" dirty="0"/>
              <a:t>Based on Azure AD group membership</a:t>
            </a:r>
          </a:p>
          <a:p>
            <a:r>
              <a:rPr lang="en-US" dirty="0"/>
              <a:t> Create an Azure AD user</a:t>
            </a:r>
          </a:p>
          <a:p>
            <a:pPr lvl="1"/>
            <a:r>
              <a:rPr lang="en-US" dirty="0"/>
              <a:t>Grant RBAC at resource group level</a:t>
            </a:r>
          </a:p>
          <a:p>
            <a:r>
              <a:rPr lang="en-US" dirty="0"/>
              <a:t>Test access</a:t>
            </a:r>
          </a:p>
          <a:p>
            <a:pPr lvl="1"/>
            <a:r>
              <a:rPr lang="en-US" dirty="0"/>
              <a:t>MFA registration</a:t>
            </a:r>
          </a:p>
          <a:p>
            <a:pPr lvl="1"/>
            <a:r>
              <a:rPr lang="en-US" dirty="0"/>
              <a:t>Resource access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92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6: Exam AZ-103 Study Strategy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892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the concepts</a:t>
            </a:r>
          </a:p>
          <a:p>
            <a:r>
              <a:rPr lang="en-US" dirty="0"/>
              <a:t>Master the hands-on skills</a:t>
            </a:r>
          </a:p>
          <a:p>
            <a:r>
              <a:rPr lang="en-US" dirty="0"/>
              <a:t>Master test-taking skills</a:t>
            </a:r>
          </a:p>
          <a:p>
            <a:r>
              <a:rPr lang="en-US" dirty="0"/>
              <a:t>Know what to expect before, during, and after the exam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91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Tour relevant websites:</a:t>
            </a:r>
          </a:p>
          <a:p>
            <a:pPr lvl="1"/>
            <a:r>
              <a:rPr lang="en-US" dirty="0"/>
              <a:t>Exam page(s) with registration workflow</a:t>
            </a:r>
          </a:p>
          <a:p>
            <a:pPr lvl="1"/>
            <a:r>
              <a:rPr lang="en-US" dirty="0" err="1"/>
              <a:t>Mindhub</a:t>
            </a:r>
            <a:r>
              <a:rPr lang="en-US" dirty="0"/>
              <a:t> offers</a:t>
            </a:r>
          </a:p>
          <a:p>
            <a:pPr lvl="1"/>
            <a:r>
              <a:rPr lang="en-US" dirty="0"/>
              <a:t>MeasureUp.com</a:t>
            </a:r>
          </a:p>
          <a:p>
            <a:r>
              <a:rPr lang="en-US" dirty="0"/>
              <a:t>Work through practice items</a:t>
            </a:r>
          </a:p>
          <a:p>
            <a:r>
              <a:rPr lang="en-US" dirty="0"/>
              <a:t>Show MCP dashboard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20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AZ-103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Module 1: Manage Azure Subscriptions and Resources</a:t>
            </a:r>
          </a:p>
          <a:p>
            <a:r>
              <a:rPr lang="en-US" dirty="0"/>
              <a:t>Module 2 Implement and Manage Storage</a:t>
            </a:r>
          </a:p>
          <a:p>
            <a:r>
              <a:rPr lang="en-US" dirty="0"/>
              <a:t>Module 3: Deploy and Manage Virtual Machines</a:t>
            </a:r>
          </a:p>
          <a:p>
            <a:r>
              <a:rPr lang="en-US" dirty="0"/>
              <a:t>Synthesis and look ahead to Day 2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Area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2BCDD-8979-45F3-B3CE-A1E5AC52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534" y="661869"/>
            <a:ext cx="5766931" cy="385757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94836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Two-Part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FFBA6D-556A-4E78-BEFE-C07C62903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67" y="1160866"/>
            <a:ext cx="8604265" cy="266489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91952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Completion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C33C62-603F-4642-B5EA-9D523DD42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527" y="704193"/>
            <a:ext cx="4392945" cy="384889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79360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EA193-FE4D-4D35-954C-B48418FCE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55" y="695331"/>
            <a:ext cx="6053490" cy="383462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 content review</a:t>
            </a:r>
          </a:p>
          <a:p>
            <a:r>
              <a:rPr lang="en-US" dirty="0"/>
              <a:t>Module 4: Configure and Manage Virtual Networks</a:t>
            </a:r>
          </a:p>
          <a:p>
            <a:r>
              <a:rPr lang="en-US" dirty="0"/>
              <a:t>Module 5: Manage Identities</a:t>
            </a:r>
          </a:p>
          <a:p>
            <a:r>
              <a:rPr lang="en-US" dirty="0"/>
              <a:t>Module 6: Exam AZ-100 Exam Strategy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timw.info/az103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243" y="1500913"/>
            <a:ext cx="1811576" cy="18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2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 (Important!)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4751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15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367771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Manage Azure Subscriptions and Resources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Azure subscriptions</a:t>
            </a:r>
          </a:p>
          <a:p>
            <a:r>
              <a:rPr lang="en-US" dirty="0"/>
              <a:t>Analyze resource utilization and consumption</a:t>
            </a:r>
          </a:p>
          <a:p>
            <a:r>
              <a:rPr lang="en-US" dirty="0"/>
              <a:t>Manage resource groups</a:t>
            </a:r>
          </a:p>
          <a:p>
            <a:r>
              <a:rPr lang="en-US" dirty="0"/>
              <a:t>Manage Role Based Access Control (RBAC)</a:t>
            </a:r>
          </a:p>
        </p:txBody>
      </p:sp>
    </p:spTree>
    <p:extLst>
      <p:ext uri="{BB962C8B-B14F-4D97-AF65-F5344CB8AC3E}">
        <p14:creationId xmlns:p14="http://schemas.microsoft.com/office/powerpoint/2010/main" val="3344817401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514</TotalTime>
  <Words>649</Words>
  <Application>Microsoft Office PowerPoint</Application>
  <PresentationFormat>On-screen Show (16:9)</PresentationFormat>
  <Paragraphs>139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Gotham Medium</vt:lpstr>
      <vt:lpstr>Standard_LiveLessons_2017</vt:lpstr>
      <vt:lpstr>Exam AZ-103: Microsoft Azure Administrator Crash Course</vt:lpstr>
      <vt:lpstr>Tim Warner</vt:lpstr>
      <vt:lpstr>Day 1 of 2 Agenda</vt:lpstr>
      <vt:lpstr>Day 2 of 2 Agenda</vt:lpstr>
      <vt:lpstr>Course Materials (Important!)</vt:lpstr>
      <vt:lpstr>Microsoft Role-Based Certifications</vt:lpstr>
      <vt:lpstr>Tim's Cert Study Pyramid</vt:lpstr>
      <vt:lpstr>Module 1: Manage Azure Subscriptions and Resources </vt:lpstr>
      <vt:lpstr>Module 1 Learning Objectives</vt:lpstr>
      <vt:lpstr>Module 1 Demo</vt:lpstr>
      <vt:lpstr>Module 2: Implement and Manage Storage </vt:lpstr>
      <vt:lpstr>Module 2 Learning Objectives</vt:lpstr>
      <vt:lpstr>Module 2 Demo</vt:lpstr>
      <vt:lpstr>Module 3: Deploy and Manage Virtual Machines </vt:lpstr>
      <vt:lpstr>Module 3 Learning Objectives</vt:lpstr>
      <vt:lpstr>Module 3 Demo</vt:lpstr>
      <vt:lpstr>Module 4: Configure and Manage Virtual Networks </vt:lpstr>
      <vt:lpstr>Module 4 Learning Objectives</vt:lpstr>
      <vt:lpstr>Module 4 Learning Objectives (Cont’d)</vt:lpstr>
      <vt:lpstr>Module 4 Demo</vt:lpstr>
      <vt:lpstr>Module 5: Manage Identities </vt:lpstr>
      <vt:lpstr>Module 5 Learning Objectives</vt:lpstr>
      <vt:lpstr>Module 5 Demo</vt:lpstr>
      <vt:lpstr>Module 6: Exam AZ-103 Study Strategy  </vt:lpstr>
      <vt:lpstr>Module 6 Learning Objectives</vt:lpstr>
      <vt:lpstr>Module 6 Demo</vt:lpstr>
      <vt:lpstr>Exam AZ-103 Item Types </vt:lpstr>
      <vt:lpstr>Single-Answer Multiple Choice</vt:lpstr>
      <vt:lpstr>Multiple-Answer Multiple Choice</vt:lpstr>
      <vt:lpstr>Repeated Scenario</vt:lpstr>
      <vt:lpstr>Select and Place</vt:lpstr>
      <vt:lpstr>Build List and Reorder</vt:lpstr>
      <vt:lpstr>Hot Area</vt:lpstr>
      <vt:lpstr>Active Screen</vt:lpstr>
      <vt:lpstr>Case Study</vt:lpstr>
      <vt:lpstr>Statement / Code Analysis</vt:lpstr>
      <vt:lpstr>Two-Part Analysis</vt:lpstr>
      <vt:lpstr>Statement Completion</vt:lpstr>
      <vt:lpstr>Performance-Based Lab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97</cp:revision>
  <dcterms:created xsi:type="dcterms:W3CDTF">2015-09-28T19:52:00Z</dcterms:created>
  <dcterms:modified xsi:type="dcterms:W3CDTF">2019-08-15T12:24:39Z</dcterms:modified>
</cp:coreProperties>
</file>